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C012B-08B4-104B-908F-765C0A82E097}" v="1" dt="2023-11-30T06:45:02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ter Arnesen" userId="2228f811-ffc8-40c2-9140-124570c070a3" providerId="ADAL" clId="{13CC012B-08B4-104B-908F-765C0A82E097}"/>
    <pc:docChg chg="addSld modSld">
      <pc:chgData name="Petter Arnesen" userId="2228f811-ffc8-40c2-9140-124570c070a3" providerId="ADAL" clId="{13CC012B-08B4-104B-908F-765C0A82E097}" dt="2023-11-30T06:45:19.846" v="3" actId="2890"/>
      <pc:docMkLst>
        <pc:docMk/>
      </pc:docMkLst>
      <pc:sldChg chg="modSp add mod">
        <pc:chgData name="Petter Arnesen" userId="2228f811-ffc8-40c2-9140-124570c070a3" providerId="ADAL" clId="{13CC012B-08B4-104B-908F-765C0A82E097}" dt="2023-11-30T06:45:09.440" v="2" actId="14100"/>
        <pc:sldMkLst>
          <pc:docMk/>
          <pc:sldMk cId="1503192455" sldId="258"/>
        </pc:sldMkLst>
        <pc:picChg chg="mod">
          <ac:chgData name="Petter Arnesen" userId="2228f811-ffc8-40c2-9140-124570c070a3" providerId="ADAL" clId="{13CC012B-08B4-104B-908F-765C0A82E097}" dt="2023-11-30T06:45:09.440" v="2" actId="14100"/>
          <ac:picMkLst>
            <pc:docMk/>
            <pc:sldMk cId="1503192455" sldId="258"/>
            <ac:picMk id="9" creationId="{7744F9DC-CD5D-470D-52BC-9AC8F402C3F7}"/>
          </ac:picMkLst>
        </pc:picChg>
      </pc:sldChg>
      <pc:sldChg chg="add">
        <pc:chgData name="Petter Arnesen" userId="2228f811-ffc8-40c2-9140-124570c070a3" providerId="ADAL" clId="{13CC012B-08B4-104B-908F-765C0A82E097}" dt="2023-11-30T06:45:19.846" v="3" actId="2890"/>
        <pc:sldMkLst>
          <pc:docMk/>
          <pc:sldMk cId="609442529" sldId="259"/>
        </pc:sldMkLst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60F2-F298-1076-A0D8-42C2C8CC9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8B3F4-1EC4-48DB-65DE-466EDB864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2084A-1B6A-F154-FAD9-DEE36F854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A5A4A-86E8-8845-D769-BC846D86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4E0E3-80E1-559D-3B36-0D451015C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70023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41FA-AAAE-3E51-5848-E9F2CDEBB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C46CD-0D58-586D-39A8-A9183B06C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DA852-A67E-F73C-B685-D50DAE3D7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3D1EE-F13D-25F2-0D75-4AE584741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E0D24-945C-E265-00D5-7649606A3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4428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42C65A-BC70-D37D-0EA9-F07AB2760D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386D51-7458-46B5-2110-6EEB80B00E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5968D-98AA-6D76-4FEC-CC634DAD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231E-75DA-84B5-AF50-58A5E7353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EC83F-79DE-DE07-1073-5E82DBAEA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2404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6FBA-60B0-4C2F-FB40-3EFCF62E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BB77B-EE26-AED3-F064-AC2D7FF34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88E16-98B3-5F41-D086-FAE2BA16A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FFA0D-8C23-14C5-F5F2-A1FA23A03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55218-4E57-00DA-0A04-F6644E093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855504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C856-93D3-2A65-5478-986C65429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62F54-92CB-C576-ECBB-BFEDBAABD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70009-5022-892F-DD38-CCAC07B5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FEC5E-AE00-C6D7-E854-A398D8527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84ED6-AE42-E4B2-BF53-A5C784A37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85614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D764-AA3C-1140-4583-106964FA5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F46CE-FF3C-A413-7D3E-BA17FEC8C7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97A918-A82A-426A-7E14-71A96FBDE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3A3E38-DF73-5FBF-9B1D-3306C5498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F2050-4B45-DABE-06E7-5C8FCA880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1A138-0A35-57CC-24B7-229E61CAC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838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22E3D-FF75-C284-D94D-80079FD1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FAE6E4-A6C6-0FEF-CB72-B6A1EF07D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0B96A-CDFB-2168-FF50-48A0E9B80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CBF587-9D91-4704-DB6A-2DEA6D79A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A55D47-6F91-01C7-0A06-DF05935B6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020257-0EEA-CEB5-3D82-2358D4D1F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E3E38B-9893-8D9B-7FC0-320C61762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12EAFF-3EF8-DEC3-FC05-8360892E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36988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AE5D-7460-F2A4-119D-6A039799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D7A072-F85F-59B9-C068-758E9F11F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BEB0EF-10BE-4D96-C2FC-C03819BFA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17DFDA-785E-4651-751E-8BCA38E86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7450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1CCF94-BC14-B730-624A-03E783806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2FF6F7-C069-FE60-9C01-14124E323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6AF00-0EB6-AFEE-CA9E-F06C5628C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653353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8AA0-A13E-739E-15EB-D91A1A66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90947-8DB6-4DB4-6307-4E68A2568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EF742-5374-5805-0C46-3AEE0162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91C70-8998-9148-9582-4F23D8F0C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33FE1-4F73-14A9-413F-F065165F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EB421-8F44-6B14-4BA4-05ECC1988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8663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A8CF-46A1-8AA5-476A-9FAB9B98A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1ACDD-4679-96C0-0B98-9FC16C252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202117-81CA-840E-64FC-7A6778232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6551D-26E8-C200-0443-35C1AD308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CA835-6F67-0A11-FF78-C3AEC2186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70F96-7962-AA38-7703-9E6FCC405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177621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4C14D-D7CD-2A50-0FA2-5383A65C0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4E20FA-D982-A09E-6182-5F0AD36D5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F80BA-A6C3-0CC5-810E-75256B146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0F110-F734-794C-9A48-B1C303787FCF}" type="datetimeFigureOut">
              <a:rPr lang="en-NO" smtClean="0"/>
              <a:t>30/11/2023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0D010-C547-000C-2AE5-C233C23A9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A7859-EE6A-C064-D0C2-B5AE157000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13000-3AEA-8F44-AC17-C58FBF71F2E5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29024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4F9DC-CD5D-470D-52BC-9AC8F402C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497" y="-74141"/>
            <a:ext cx="12260993" cy="700628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11547-1D4A-5359-F981-C3B0A5FE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719" y="214656"/>
            <a:ext cx="3585679" cy="6428688"/>
          </a:xfrm>
          <a:solidFill>
            <a:srgbClr val="04FBFF">
              <a:alpha val="50196"/>
            </a:srgb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600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Vestibulum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nisl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ullamcorper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ex. Nam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tortor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gravida ligula,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Cras lorem nisi,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dictum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Morbi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Curabitur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iaculis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tempus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orci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et. Integer ex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gravida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fermentum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26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52DBA1C-B2E1-70A7-45BF-7B6C1E9EBFFF}"/>
              </a:ext>
            </a:extLst>
          </p:cNvPr>
          <p:cNvSpPr txBox="1">
            <a:spLocks/>
          </p:cNvSpPr>
          <p:nvPr/>
        </p:nvSpPr>
        <p:spPr>
          <a:xfrm>
            <a:off x="4303159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numCol="1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Morbi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tellus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tristique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at fermentum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lobortis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malesuada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placerat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tincidunt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Lorem ipsum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molestie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124C38D-922B-AAFC-834C-4BA461E6A4EB}"/>
              </a:ext>
            </a:extLst>
          </p:cNvPr>
          <p:cNvSpPr txBox="1">
            <a:spLocks/>
          </p:cNvSpPr>
          <p:nvPr/>
        </p:nvSpPr>
        <p:spPr>
          <a:xfrm>
            <a:off x="8373602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sz="1800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ligula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volutpat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fermentum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dictum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finibus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Nam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ligula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Nunc ac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auctor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leo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eros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lacinia. Aenean tempus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purus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et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maximus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egestas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</p:spTree>
    <p:extLst>
      <p:ext uri="{BB962C8B-B14F-4D97-AF65-F5344CB8AC3E}">
        <p14:creationId xmlns:p14="http://schemas.microsoft.com/office/powerpoint/2010/main" val="37091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4F9DC-CD5D-470D-52BC-9AC8F402C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497" y="-74141"/>
            <a:ext cx="12260993" cy="700628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11547-1D4A-5359-F981-C3B0A5FE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719" y="214656"/>
            <a:ext cx="3585679" cy="6428688"/>
          </a:xfrm>
          <a:solidFill>
            <a:srgbClr val="04FBFF">
              <a:alpha val="50196"/>
            </a:srgb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600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Vestibulum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nisl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ullamcorper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ex. Nam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tortor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gravida ligula,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Cras lorem nisi,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dictum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Morbi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Curabitur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iaculis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tempus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orci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et. Integer ex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gravida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fermentum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26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52DBA1C-B2E1-70A7-45BF-7B6C1E9EBFFF}"/>
              </a:ext>
            </a:extLst>
          </p:cNvPr>
          <p:cNvSpPr txBox="1">
            <a:spLocks/>
          </p:cNvSpPr>
          <p:nvPr/>
        </p:nvSpPr>
        <p:spPr>
          <a:xfrm>
            <a:off x="4303159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numCol="1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Morbi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tellus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tristique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at fermentum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lobortis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malesuada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placerat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tincidunt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Lorem ipsum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molestie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124C38D-922B-AAFC-834C-4BA461E6A4EB}"/>
              </a:ext>
            </a:extLst>
          </p:cNvPr>
          <p:cNvSpPr txBox="1">
            <a:spLocks/>
          </p:cNvSpPr>
          <p:nvPr/>
        </p:nvSpPr>
        <p:spPr>
          <a:xfrm>
            <a:off x="8373602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sz="1800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ligula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volutpat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fermentum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dictum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finibus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Nam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ligula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Nunc ac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auctor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leo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eros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lacinia. Aenean tempus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purus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et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maximus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egestas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</p:spTree>
    <p:extLst>
      <p:ext uri="{BB962C8B-B14F-4D97-AF65-F5344CB8AC3E}">
        <p14:creationId xmlns:p14="http://schemas.microsoft.com/office/powerpoint/2010/main" val="179394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4F9DC-CD5D-470D-52BC-9AC8F402C3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34496" y="-74141"/>
            <a:ext cx="12397946" cy="708454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11547-1D4A-5359-F981-C3B0A5FE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719" y="214656"/>
            <a:ext cx="3585679" cy="6428688"/>
          </a:xfrm>
          <a:solidFill>
            <a:srgbClr val="04FBFF">
              <a:alpha val="50196"/>
            </a:srgb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600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Vestibulum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nisl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ullamcorper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ex. Nam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tortor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gravida ligula,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Cras lorem nisi,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dictum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Morbi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Curabitur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iaculis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tempus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orci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et. Integer ex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gravida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fermentum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26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52DBA1C-B2E1-70A7-45BF-7B6C1E9EBFFF}"/>
              </a:ext>
            </a:extLst>
          </p:cNvPr>
          <p:cNvSpPr txBox="1">
            <a:spLocks/>
          </p:cNvSpPr>
          <p:nvPr/>
        </p:nvSpPr>
        <p:spPr>
          <a:xfrm>
            <a:off x="4303159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numCol="1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Morbi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tellus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tristique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at fermentum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lobortis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malesuada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placerat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tincidunt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Lorem ipsum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molestie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124C38D-922B-AAFC-834C-4BA461E6A4EB}"/>
              </a:ext>
            </a:extLst>
          </p:cNvPr>
          <p:cNvSpPr txBox="1">
            <a:spLocks/>
          </p:cNvSpPr>
          <p:nvPr/>
        </p:nvSpPr>
        <p:spPr>
          <a:xfrm>
            <a:off x="8373602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sz="1800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ligula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volutpat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fermentum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dictum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finibus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Nam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ligula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Nunc ac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auctor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leo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eros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lacinia. Aenean tempus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purus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et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maximus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egestas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</p:spTree>
    <p:extLst>
      <p:ext uri="{BB962C8B-B14F-4D97-AF65-F5344CB8AC3E}">
        <p14:creationId xmlns:p14="http://schemas.microsoft.com/office/powerpoint/2010/main" val="1503192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4F9DC-CD5D-470D-52BC-9AC8F402C3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34496" y="-74141"/>
            <a:ext cx="12397946" cy="708454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B11547-1D4A-5359-F981-C3B0A5FE67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719" y="214656"/>
            <a:ext cx="3585679" cy="6428688"/>
          </a:xfrm>
          <a:solidFill>
            <a:srgbClr val="04FBFF">
              <a:alpha val="50196"/>
            </a:srgb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3600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Vestibulum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nisl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dui,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sodales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ante.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justo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ullamcorper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ex. Nam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imperdiet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tortor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at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gravida ligula,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Cras lorem nisi,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dictum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Morbi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nunc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feugiat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Curabitur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vehicula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iaculis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tempus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orci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porta et. Integer ex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gravida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fermentum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ac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sem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26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2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26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52DBA1C-B2E1-70A7-45BF-7B6C1E9EBFFF}"/>
              </a:ext>
            </a:extLst>
          </p:cNvPr>
          <p:cNvSpPr txBox="1">
            <a:spLocks/>
          </p:cNvSpPr>
          <p:nvPr/>
        </p:nvSpPr>
        <p:spPr>
          <a:xfrm>
            <a:off x="4303159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numCol="1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Morbi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tellus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tristique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ultrices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Donec at fermentum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lobortis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ipsum.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Suspendisse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malesuada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placerat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tincidunt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dapibus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a. Lorem ipsum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molestie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124C38D-922B-AAFC-834C-4BA461E6A4EB}"/>
              </a:ext>
            </a:extLst>
          </p:cNvPr>
          <p:cNvSpPr txBox="1">
            <a:spLocks/>
          </p:cNvSpPr>
          <p:nvPr/>
        </p:nvSpPr>
        <p:spPr>
          <a:xfrm>
            <a:off x="8373602" y="214656"/>
            <a:ext cx="3585679" cy="6428688"/>
          </a:xfrm>
          <a:prstGeom prst="rect">
            <a:avLst/>
          </a:prstGeom>
          <a:solidFill>
            <a:srgbClr val="04FBFF">
              <a:alpha val="50196"/>
            </a:srgbClr>
          </a:solidFill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Overskrift</a:t>
            </a:r>
            <a:endParaRPr lang="en-GB" sz="1800" b="1" i="0" dirty="0">
              <a:solidFill>
                <a:srgbClr val="000000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mattis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blandit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ligula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pellentesque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volutpat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fermentum nisi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metus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dictum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finibus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Nam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ligula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vestibulum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Nunc ac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quam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auctor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leo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porttitor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dolor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dignissim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sit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eros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elementum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non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rhoncus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erat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lacinia. Aenean tempus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lectus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purus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et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efficitur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arcu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maximus </a:t>
            </a:r>
            <a:r>
              <a:rPr lang="en-GB" sz="18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egestas</a:t>
            </a:r>
            <a:r>
              <a:rPr lang="en-GB" sz="18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NO" sz="1800" dirty="0"/>
          </a:p>
        </p:txBody>
      </p:sp>
    </p:spTree>
    <p:extLst>
      <p:ext uri="{BB962C8B-B14F-4D97-AF65-F5344CB8AC3E}">
        <p14:creationId xmlns:p14="http://schemas.microsoft.com/office/powerpoint/2010/main" val="60944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1092</Words>
  <Application>Microsoft Macintosh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Petter Arnesen</dc:creator>
  <cp:lastModifiedBy>Petter Arnesen</cp:lastModifiedBy>
  <cp:revision>1</cp:revision>
  <dcterms:created xsi:type="dcterms:W3CDTF">2023-11-30T06:27:38Z</dcterms:created>
  <dcterms:modified xsi:type="dcterms:W3CDTF">2023-11-30T06:45:23Z</dcterms:modified>
</cp:coreProperties>
</file>

<file path=docProps/thumbnail.jpeg>
</file>